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7" r:id="rId2"/>
    <p:sldMasterId id="2147483699" r:id="rId3"/>
    <p:sldMasterId id="2147483711" r:id="rId4"/>
    <p:sldMasterId id="2147483723" r:id="rId5"/>
    <p:sldMasterId id="2147483735" r:id="rId6"/>
    <p:sldMasterId id="2147483802" r:id="rId7"/>
  </p:sldMasterIdLst>
  <p:notesMasterIdLst>
    <p:notesMasterId r:id="rId19"/>
  </p:notesMasterIdLst>
  <p:sldIdLst>
    <p:sldId id="256" r:id="rId8"/>
    <p:sldId id="257" r:id="rId9"/>
    <p:sldId id="258" r:id="rId10"/>
    <p:sldId id="259" r:id="rId11"/>
    <p:sldId id="264" r:id="rId12"/>
    <p:sldId id="260" r:id="rId13"/>
    <p:sldId id="265" r:id="rId14"/>
    <p:sldId id="261" r:id="rId15"/>
    <p:sldId id="266" r:id="rId16"/>
    <p:sldId id="262" r:id="rId17"/>
    <p:sldId id="26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00CC99"/>
    <a:srgbClr val="FFCC99"/>
    <a:srgbClr val="111111"/>
    <a:srgbClr val="777777"/>
    <a:srgbClr val="FF6600"/>
    <a:srgbClr val="717FE9"/>
    <a:srgbClr val="FF9900"/>
    <a:srgbClr val="AD583D"/>
    <a:srgbClr val="718B3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774" y="-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63A5C-2BB2-4345-99F3-8A37DCF53454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47C84-9E88-4DFC-83F9-EDADB626EB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6987E-12A5-4B3E-A7EA-07A1E5838F3E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FFC19-5C4C-4DC1-AE3C-456C4D3373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70A70-B6A7-4680-B961-9444CD07C4B9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EF43D-99E5-4894-A128-7EC3BA21D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8728E-A2FB-4CCC-BD68-9A1BC5121E24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331B6-9D32-4570-8335-A5B8FD1424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EFD9B-2837-4B2F-8946-F06B1CE2AE63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1FE8A-326E-4D82-B811-9CC9E7A646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76D51-0B5E-40FD-974F-AABEBAF4CD9D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A2144-D0AA-4A13-89E6-2C5DECE220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055B2-AD61-4A75-98CA-14436D329436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FBE71-0D3E-4A78-B83B-C25C4E6E7C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3D793C-0056-4121-AB07-3268EF3D0F38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D7B04-74B2-4BF2-A1CE-1A66883F3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437FF-9117-49AB-B1BC-8DA8B5022BB9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FD0C7-C327-498D-9A04-16683A9590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2112A-7A23-455B-A52D-BA07D0DFF75E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1D7DF-63B8-405B-807C-164F4682A1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FB2A0-5F28-4E97-BFA8-A5BFD51DC281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10CAC-3997-48BB-AD8C-6B6E483E95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3197D0-F737-4334-B523-93A3696A5992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14BFC-EA11-4E82-B873-12536A6DB3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E84CD-A96A-455C-BFAA-030D5185E183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20069-B01F-41DF-B68C-54A65E4C43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A2747-1A89-4FA4-9F62-F16BE22E34C2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3AAEF-B1AF-4DC0-99DC-D1530DEF67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92E2B-429E-4B6F-A408-3F203797B5E4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21861-D717-423B-9FDC-899410E2E9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4BE75-F29E-4B62-9D04-961BFA6731BA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28FDFA-0BAB-42F2-8255-B94B4FA87F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759E8-63B1-48B2-A60C-EE72B249041E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3197A-D901-42AE-8566-3B585E856B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F7133-E5C2-4942-B0F7-7659FD059B04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5A045C-A8C6-460F-96B1-8FC76CE2B6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13D40-2562-4BA7-B8E8-FAA101892D72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4EBFAD-634B-4F36-AD00-AB43C5677E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AFF1E-4535-4F5D-83DF-256D7E7F71CA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05C19-F6A9-4FEE-8D49-136AC03C04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6E433-F138-41D6-A079-37CD7F0D54A5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88671-8111-4B14-A2FD-4AF4DB2AD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06E8E0-FB62-44A2-85A4-1C36686073B5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AAECA-5E88-4872-84FA-6387FA4C7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02BD1-D2B2-4D56-B125-20A7D512077D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828F0-7E3E-4AC5-90C5-39D59B939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A6B398-7BEC-49A3-ACF6-17AFFAAAE884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B9553-CE64-4919-9EDF-57F2D06F7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55229E-72A6-4F6C-B304-CB5FA770B7E1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2D123-ABF6-41AB-9273-3CBDB3C65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614EE-E3EC-4DEA-B0B0-F4B31893FAC3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4AC620-434A-48E8-82AC-F1349BC81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1E250-B206-46FE-89E0-8D876C0690CC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FAD67-3F3D-469F-A77C-4DCD19BD96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60B2D-DAFC-4B08-ABED-B16708B9989A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2CD41-4ACA-4E12-BC6E-B8C39BDFA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6F67F-7DF1-4825-AD58-4358D023C81D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42286-3DC1-4953-8AF8-0BCA6D8DA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3EFD2-D5A3-455D-8628-877256E4590D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8F5C7-6844-4BFD-A1C0-6377541437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D2C30-40BD-4F39-B56A-F26C69469EB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2BFDD-4CAE-448B-AD58-F453F6D151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985B0-8A9B-4D12-B95A-E311A39B3E9F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1BE59-DE34-4F91-B9EB-478D045843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92CBF-EF13-48AB-85DA-950129DCBDF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A91F0-49FF-454F-8CFB-7DB12B6EF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7E48AD-6477-40A8-ADC2-4B4CBB03E095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4BADBD-1353-48A1-A5F5-25109058FD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B540B-8715-44E8-9D3F-7E9BBC56437C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565A1-55D3-4FC9-8254-87220A3192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E4CD2-071E-40B9-8C9B-C57EC31E9AFD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3FA54-71C0-4DD1-AB14-46DE32C7A8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983EB-45A8-4A2E-A979-A098DA61553B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C2E22-58D4-444F-8988-CA277E901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6B1CF-778C-4993-A3A7-47C4EC33E7DF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F16AA0-E48B-45E1-8B5D-58C652AC9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1A2DA-5F10-4298-833A-DAA52F2A412B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8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BF04A-B8D5-44C3-A6ED-0F94784F4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9F7CF-88EF-4178-BA6B-D5A9F9A4B1D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5A1C9-0448-41C1-92F5-EDF314CBDE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5DE7B-DA45-4870-A705-07EEF410185C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0E031-5A2C-4F92-8DF2-9DB36DBFE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95ED1-182F-40A2-9093-A723974032C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E1B70-8577-43C1-8821-610D76641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4A42A-C245-4374-8115-8FA137BC4CEE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5D7B3-83EA-4A0F-99D7-F820F50B7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0A9C7-0ADD-4A9D-BD6E-99AFE8F19D1C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E636B2-BBED-418A-9D99-B2A8AB0E1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E1CBF-6D23-4D15-8C80-07BAE539AD15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2AA23-CC46-438F-BDBC-736C08A8FF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제목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16" name="날짜 개체 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1B540B-8715-44E8-9D3F-7E9BBC56437C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7" name="내용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CE4CD2-071E-40B9-8C9B-C57EC31E9AFD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9" name="날짜 개체 틀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9983EB-45A8-4A2E-A979-A098DA61553B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1" name="날짜 개체 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26B1CF-778C-4993-A3A7-47C4EC33E7DF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8" name="내용 개체 틀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51A2DA-5F10-4298-833A-DAA52F2A412B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직선 연결선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39F7CF-88EF-4178-BA6B-D5A9F9A4B1D0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75DE7B-DA45-4870-A705-07EEF410185C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25" name="날짜 개체 틀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795ED1-182F-40A2-9093-A723974032C0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9D4A42A-C245-4374-8115-8FA137BC4CEE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7" name="제목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40A9C7-0ADD-4A9D-BD6E-99AFE8F19D1C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9E1CBF-6D23-4D15-8C80-07BAE539AD15}" type="datetimeFigureOut">
              <a:rPr lang="en-US" smtClean="0"/>
              <a:pPr>
                <a:defRPr/>
              </a:pPr>
              <a:t>4/1/2015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6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endParaRPr lang="ko-KR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205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7E93C5B1-0EA9-49F6-A44B-EF79683CD5CB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F1EB3F25-FA23-44F0-B542-113A777F54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46A8B3A1-D677-45A0-9356-27D07AEDE5E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70784D3C-DB4D-4AF6-810D-82A0049E26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1029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endParaRPr lang="ko-KR" altLang="en-US"/>
          </a:p>
        </p:txBody>
      </p:sp>
      <p:sp>
        <p:nvSpPr>
          <p:cNvPr id="1030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2051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2052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FB676560-C5CA-47DF-917F-B23894970379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2053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352CAF44-F876-4466-B101-5A21B8581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3075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3076" name="Date Placehold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FA2FA67D-BF46-4001-8C5A-9AA58DC3CCC0}" type="datetimeFigureOut">
              <a:rPr lang="en-US"/>
              <a:pPr>
                <a:defRPr/>
              </a:pPr>
              <a:t>4/1/2015</a:t>
            </a:fld>
            <a:endParaRPr lang="en-US"/>
          </a:p>
        </p:txBody>
      </p:sp>
      <p:sp>
        <p:nvSpPr>
          <p:cNvPr id="3077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8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C6B33824-1D32-4DAD-9DCF-E9B02ED877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1" name="날짜 개체 틀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E0A7C73-AA79-476E-88F8-6C9A8A521A00}" type="datetimeFigureOut">
              <a:rPr lang="ko-KR" altLang="en-US" smtClean="0"/>
              <a:pPr/>
              <a:t>2015-04-01</a:t>
            </a:fld>
            <a:endParaRPr lang="ko-KR" altLang="en-US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6647CD90-90CF-4E42-9899-61577EE8ACB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제목 개체 틀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직선 연결선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572000" y="4549676"/>
            <a:ext cx="43924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지도 교수님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</a:t>
            </a:r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장재영 교수님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팀원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:    </a:t>
            </a:r>
            <a:r>
              <a:rPr lang="ko-KR" altLang="en-US" sz="16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●</a:t>
            </a:r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김상구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최원준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이정훈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r>
              <a:rPr lang="en-US" altLang="ko-KR" sz="2000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	</a:t>
            </a:r>
            <a:r>
              <a:rPr lang="ko-KR" altLang="en-US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유동식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algn="r"/>
            <a:endParaRPr lang="ko-KR" altLang="en-US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3568" y="620688"/>
            <a:ext cx="5472608" cy="13234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ko-KR" sz="8000" dirty="0" smtClean="0"/>
              <a:t>1</a:t>
            </a:r>
            <a:r>
              <a:rPr lang="ko-KR" altLang="en-US" sz="8000" dirty="0" smtClean="0"/>
              <a:t>시 </a:t>
            </a:r>
            <a:r>
              <a:rPr lang="en-US" altLang="ko-KR" sz="8000" dirty="0" smtClean="0"/>
              <a:t>30</a:t>
            </a:r>
            <a:r>
              <a:rPr lang="ko-KR" altLang="en-US" sz="8000" dirty="0"/>
              <a:t>분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043608" cy="6858003"/>
            <a:chOff x="0" y="0"/>
            <a:chExt cx="1043608" cy="6858003"/>
          </a:xfrm>
          <a:solidFill>
            <a:srgbClr val="996633"/>
          </a:solidFill>
        </p:grpSpPr>
        <p:grpSp>
          <p:nvGrpSpPr>
            <p:cNvPr id="5" name="그룹 3"/>
            <p:cNvGrpSpPr/>
            <p:nvPr/>
          </p:nvGrpSpPr>
          <p:grpSpPr>
            <a:xfrm>
              <a:off x="0" y="0"/>
              <a:ext cx="1043608" cy="6858003"/>
              <a:chOff x="825560" y="980727"/>
              <a:chExt cx="1674490" cy="4248472"/>
            </a:xfrm>
            <a:grpFill/>
          </p:grpSpPr>
          <p:sp>
            <p:nvSpPr>
              <p:cNvPr id="7" name="Rectangle 9"/>
              <p:cNvSpPr/>
              <p:nvPr/>
            </p:nvSpPr>
            <p:spPr>
              <a:xfrm rot="5400000">
                <a:off x="-461431" y="2267718"/>
                <a:ext cx="4248472" cy="1674490"/>
              </a:xfrm>
              <a:prstGeom prst="rect">
                <a:avLst/>
              </a:prstGeom>
              <a:grpFill/>
              <a:ln>
                <a:solidFill>
                  <a:srgbClr val="99663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825560" y="4343561"/>
                <a:ext cx="1638717" cy="857992"/>
              </a:xfrm>
              <a:prstGeom prst="rect">
                <a:avLst/>
              </a:prstGeom>
              <a:grpFill/>
              <a:ln>
                <a:solidFill>
                  <a:srgbClr val="996633"/>
                </a:solidFill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ko-KR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Q</a:t>
                </a:r>
              </a:p>
              <a:p>
                <a:pPr algn="ctr"/>
                <a:r>
                  <a:rPr lang="en-US" altLang="ko-KR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&amp;</a:t>
                </a:r>
              </a:p>
              <a:p>
                <a:pPr algn="ctr"/>
                <a:r>
                  <a:rPr lang="en-US" altLang="ko-KR" sz="28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A</a:t>
                </a:r>
                <a:endPara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6" name="타원 5"/>
            <p:cNvSpPr/>
            <p:nvPr/>
          </p:nvSpPr>
          <p:spPr>
            <a:xfrm>
              <a:off x="107504" y="188640"/>
              <a:ext cx="792088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P02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</p:grpSp>
      <p:pic>
        <p:nvPicPr>
          <p:cNvPr id="2050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325" y="488950"/>
            <a:ext cx="7632556" cy="4884266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69421" y="2636912"/>
            <a:ext cx="600516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ko-KR" altLang="en-US" sz="8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감사합니다</a:t>
            </a:r>
            <a:r>
              <a:rPr lang="en-US" altLang="ko-KR" sz="8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.</a:t>
            </a:r>
            <a:endParaRPr lang="en-US" altLang="ko-KR" sz="8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971600" y="1124743"/>
            <a:ext cx="1674490" cy="4248472"/>
            <a:chOff x="825560" y="980727"/>
            <a:chExt cx="1674490" cy="4248472"/>
          </a:xfrm>
          <a:solidFill>
            <a:srgbClr val="FF6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9"/>
            <p:cNvSpPr/>
            <p:nvPr/>
          </p:nvSpPr>
          <p:spPr>
            <a:xfrm rot="5400000">
              <a:off x="-461431" y="2267718"/>
              <a:ext cx="4248472" cy="1674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43027" y="4149078"/>
              <a:ext cx="1638717" cy="954107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프로젝트 </a:t>
              </a:r>
              <a:endParaRPr lang="en-US" altLang="ko-KR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</a:endParaRPr>
            </a:p>
            <a:p>
              <a:pPr algn="ctr"/>
              <a:r>
                <a:rPr lang="ko-KR" altLang="en-US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소</a:t>
              </a:r>
              <a:r>
                <a:rPr lang="ko-KR" altLang="en-US" sz="2800" b="0" cap="none" spc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개</a:t>
              </a:r>
              <a:endParaRPr lang="ko-KR" alt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79971" y="1340766"/>
              <a:ext cx="590226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1</a:t>
              </a:r>
              <a:endParaRPr lang="en-US" altLang="ko-KR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771741" y="1124745"/>
            <a:ext cx="1672467" cy="4248470"/>
            <a:chOff x="4427983" y="980729"/>
            <a:chExt cx="1672467" cy="4248470"/>
          </a:xfrm>
          <a:solidFill>
            <a:srgbClr val="00CC99"/>
          </a:solidFill>
        </p:grpSpPr>
        <p:sp>
          <p:nvSpPr>
            <p:cNvPr id="25" name="Rectangle 7"/>
            <p:cNvSpPr/>
            <p:nvPr/>
          </p:nvSpPr>
          <p:spPr>
            <a:xfrm rot="5400000">
              <a:off x="3139982" y="2268730"/>
              <a:ext cx="4248470" cy="1672467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531974" y="1556790"/>
              <a:ext cx="1443023" cy="1384995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무엇을</a:t>
              </a:r>
              <a:endParaRPr lang="en-US" altLang="ko-KR" sz="28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할 </a:t>
              </a:r>
              <a:endPara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것인가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?</a:t>
              </a:r>
              <a:endParaRPr lang="ko-KR" alt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452379" y="4149078"/>
              <a:ext cx="590226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3</a:t>
              </a:r>
              <a:endParaRPr lang="en-US" altLang="ko-KR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897510" y="1124743"/>
            <a:ext cx="1674490" cy="4248472"/>
            <a:chOff x="2625761" y="980727"/>
            <a:chExt cx="1674490" cy="4248472"/>
          </a:xfrm>
          <a:solidFill>
            <a:srgbClr val="FFC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tangle 3"/>
            <p:cNvSpPr/>
            <p:nvPr/>
          </p:nvSpPr>
          <p:spPr>
            <a:xfrm rot="5400000">
              <a:off x="1338770" y="2267718"/>
              <a:ext cx="4248472" cy="1674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23605" y="1556790"/>
              <a:ext cx="1351652" cy="954107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무엇을 </a:t>
              </a:r>
              <a:endParaRPr lang="en-US" altLang="ko-K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했나</a:t>
              </a:r>
              <a:r>
                <a: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?</a:t>
              </a:r>
              <a:endParaRPr lang="ko-KR" alt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652179" y="4149078"/>
              <a:ext cx="590226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2</a:t>
              </a:r>
              <a:endParaRPr lang="en-US" altLang="ko-KR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41926" y="1124744"/>
            <a:ext cx="1674490" cy="4248472"/>
            <a:chOff x="6516216" y="980728"/>
            <a:chExt cx="1674490" cy="4248472"/>
          </a:xfrm>
          <a:solidFill>
            <a:srgbClr val="99663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Rectangle 8"/>
            <p:cNvSpPr/>
            <p:nvPr/>
          </p:nvSpPr>
          <p:spPr>
            <a:xfrm rot="5400000">
              <a:off x="5229225" y="2267719"/>
              <a:ext cx="4248472" cy="16744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832809" y="4221087"/>
              <a:ext cx="841897" cy="52322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Q&amp;A</a:t>
              </a:r>
              <a:endParaRPr lang="ko-KR" alt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486910" y="1412775"/>
              <a:ext cx="590226" cy="92333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5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4</a:t>
              </a:r>
              <a:endParaRPr lang="en-US" altLang="ko-KR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5220072" y="128826"/>
            <a:ext cx="3936399" cy="707886"/>
          </a:xfrm>
          <a:prstGeom prst="rect">
            <a:avLst/>
          </a:prstGeo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Table of Contents</a:t>
            </a:r>
            <a:endParaRPr lang="en-US" altLang="ko-KR" sz="4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 rot="10800000">
            <a:off x="0" y="2420888"/>
            <a:ext cx="9144000" cy="2088232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직사각형 6"/>
          <p:cNvSpPr/>
          <p:nvPr/>
        </p:nvSpPr>
        <p:spPr>
          <a:xfrm>
            <a:off x="2627784" y="2924944"/>
            <a:ext cx="6516216" cy="923330"/>
          </a:xfrm>
          <a:prstGeom prst="rect">
            <a:avLst/>
          </a:prstGeom>
          <a:solidFill>
            <a:srgbClr val="FF66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프로젝트 소개</a:t>
            </a:r>
            <a:endParaRPr lang="ko-KR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96" y="2996952"/>
            <a:ext cx="3096344" cy="707886"/>
          </a:xfrm>
          <a:prstGeom prst="rect">
            <a:avLst/>
          </a:prstGeom>
          <a:solidFill>
            <a:srgbClr val="FF66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Chapter1</a:t>
            </a:r>
            <a:endParaRPr lang="ko-KR" altLang="en-US" sz="54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0" y="0"/>
            <a:ext cx="1043608" cy="6885385"/>
            <a:chOff x="0" y="0"/>
            <a:chExt cx="1043608" cy="6885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" name="그룹 3"/>
            <p:cNvGrpSpPr/>
            <p:nvPr/>
          </p:nvGrpSpPr>
          <p:grpSpPr>
            <a:xfrm>
              <a:off x="0" y="0"/>
              <a:ext cx="1043608" cy="6885385"/>
              <a:chOff x="825560" y="980727"/>
              <a:chExt cx="1674490" cy="4265435"/>
            </a:xfrm>
            <a:solidFill>
              <a:srgbClr val="FF6600"/>
            </a:solidFill>
          </p:grpSpPr>
          <p:sp>
            <p:nvSpPr>
              <p:cNvPr id="5" name="Rectangle 9"/>
              <p:cNvSpPr/>
              <p:nvPr/>
            </p:nvSpPr>
            <p:spPr>
              <a:xfrm rot="5400000">
                <a:off x="-461431" y="2267718"/>
                <a:ext cx="4248472" cy="16744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825560" y="4121239"/>
                <a:ext cx="1638717" cy="1124923"/>
              </a:xfrm>
              <a:prstGeom prst="rect">
                <a:avLst/>
              </a:prstGeom>
              <a:grp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프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로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젝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트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</p:txBody>
          </p:sp>
        </p:grpSp>
        <p:sp>
          <p:nvSpPr>
            <p:cNvPr id="8" name="타원 7"/>
            <p:cNvSpPr/>
            <p:nvPr/>
          </p:nvSpPr>
          <p:spPr>
            <a:xfrm>
              <a:off x="107504" y="188640"/>
              <a:ext cx="792088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P02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203848" y="836712"/>
            <a:ext cx="2323566" cy="4564842"/>
            <a:chOff x="1619672" y="808374"/>
            <a:chExt cx="2323566" cy="4564842"/>
          </a:xfrm>
        </p:grpSpPr>
        <p:grpSp>
          <p:nvGrpSpPr>
            <p:cNvPr id="9" name="iPhone"/>
            <p:cNvGrpSpPr>
              <a:grpSpLocks noChangeAspect="1"/>
            </p:cNvGrpSpPr>
            <p:nvPr/>
          </p:nvGrpSpPr>
          <p:grpSpPr>
            <a:xfrm>
              <a:off x="1619672" y="808374"/>
              <a:ext cx="2323566" cy="4564842"/>
              <a:chOff x="508000" y="1397000"/>
              <a:chExt cx="2285999" cy="449103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0" name="Case"/>
              <p:cNvSpPr>
                <a:spLocks/>
              </p:cNvSpPr>
              <p:nvPr/>
            </p:nvSpPr>
            <p:spPr bwMode="auto">
              <a:xfrm>
                <a:off x="508000" y="1397000"/>
                <a:ext cx="2285999" cy="4491038"/>
              </a:xfrm>
              <a:prstGeom prst="roundRect">
                <a:avLst>
                  <a:gd name="adj" fmla="val 13146"/>
                </a:avLst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1" name="Display"/>
              <p:cNvSpPr>
                <a:spLocks/>
              </p:cNvSpPr>
              <p:nvPr/>
            </p:nvSpPr>
            <p:spPr bwMode="auto">
              <a:xfrm>
                <a:off x="641349" y="2147888"/>
                <a:ext cx="2019300" cy="3024188"/>
              </a:xfrm>
              <a:prstGeom prst="rect">
                <a:avLst/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2" name="Speaker"/>
              <p:cNvSpPr>
                <a:spLocks/>
              </p:cNvSpPr>
              <p:nvPr/>
            </p:nvSpPr>
            <p:spPr bwMode="auto">
              <a:xfrm>
                <a:off x="1433512" y="1738314"/>
                <a:ext cx="434975" cy="84138"/>
              </a:xfrm>
              <a:prstGeom prst="roundRect">
                <a:avLst>
                  <a:gd name="adj" fmla="val 50000"/>
                </a:avLst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13" name="Camera"/>
              <p:cNvGrpSpPr/>
              <p:nvPr/>
            </p:nvGrpSpPr>
            <p:grpSpPr>
              <a:xfrm>
                <a:off x="1175120" y="1735138"/>
                <a:ext cx="90490" cy="90490"/>
                <a:chOff x="1175120" y="1735138"/>
                <a:chExt cx="90490" cy="90490"/>
              </a:xfrm>
              <a:grpFill/>
            </p:grpSpPr>
            <p:sp>
              <p:nvSpPr>
                <p:cNvPr id="17" name="Camera Outer"/>
                <p:cNvSpPr>
                  <a:spLocks/>
                </p:cNvSpPr>
                <p:nvPr/>
              </p:nvSpPr>
              <p:spPr bwMode="auto">
                <a:xfrm>
                  <a:off x="1175120" y="1735138"/>
                  <a:ext cx="90490" cy="9049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8" name="Camera Inner"/>
                <p:cNvSpPr>
                  <a:spLocks/>
                </p:cNvSpPr>
                <p:nvPr/>
              </p:nvSpPr>
              <p:spPr bwMode="auto">
                <a:xfrm>
                  <a:off x="1205965" y="1765983"/>
                  <a:ext cx="28800" cy="2880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14" name="Button"/>
              <p:cNvGrpSpPr/>
              <p:nvPr/>
            </p:nvGrpSpPr>
            <p:grpSpPr>
              <a:xfrm>
                <a:off x="1447799" y="5332413"/>
                <a:ext cx="406400" cy="406400"/>
                <a:chOff x="1447799" y="5332413"/>
                <a:chExt cx="406400" cy="406400"/>
              </a:xfrm>
              <a:grpFill/>
            </p:grpSpPr>
            <p:sp>
              <p:nvSpPr>
                <p:cNvPr id="15" name="Button Outer"/>
                <p:cNvSpPr>
                  <a:spLocks/>
                </p:cNvSpPr>
                <p:nvPr/>
              </p:nvSpPr>
              <p:spPr bwMode="auto">
                <a:xfrm>
                  <a:off x="1447799" y="5332413"/>
                  <a:ext cx="406400" cy="40640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6" name="Button Inner"/>
                <p:cNvSpPr>
                  <a:spLocks/>
                </p:cNvSpPr>
                <p:nvPr/>
              </p:nvSpPr>
              <p:spPr bwMode="auto">
                <a:xfrm>
                  <a:off x="1583245" y="5467213"/>
                  <a:ext cx="135508" cy="136800"/>
                </a:xfrm>
                <a:prstGeom prst="roundRect">
                  <a:avLst>
                    <a:gd name="adj" fmla="val 32086"/>
                  </a:avLst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pic>
          <p:nvPicPr>
            <p:cNvPr id="29" name="Picture 4" descr="C:\Users\user\Desktop\무한의계단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89214" y="1532444"/>
              <a:ext cx="1990698" cy="3192700"/>
            </a:xfrm>
            <a:prstGeom prst="rect">
              <a:avLst/>
            </a:prstGeom>
            <a:noFill/>
          </p:spPr>
        </p:pic>
      </p:grpSp>
      <p:grpSp>
        <p:nvGrpSpPr>
          <p:cNvPr id="32" name="그룹 31"/>
          <p:cNvGrpSpPr/>
          <p:nvPr/>
        </p:nvGrpSpPr>
        <p:grpSpPr>
          <a:xfrm>
            <a:off x="9252520" y="1052736"/>
            <a:ext cx="2323566" cy="4564842"/>
            <a:chOff x="4644008" y="764704"/>
            <a:chExt cx="2323566" cy="4564842"/>
          </a:xfrm>
        </p:grpSpPr>
        <p:grpSp>
          <p:nvGrpSpPr>
            <p:cNvPr id="19" name="iPhone"/>
            <p:cNvGrpSpPr>
              <a:grpSpLocks noChangeAspect="1"/>
            </p:cNvGrpSpPr>
            <p:nvPr/>
          </p:nvGrpSpPr>
          <p:grpSpPr>
            <a:xfrm>
              <a:off x="4644008" y="764704"/>
              <a:ext cx="2323566" cy="4564842"/>
              <a:chOff x="508000" y="1397000"/>
              <a:chExt cx="2285999" cy="449103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20" name="Case"/>
              <p:cNvSpPr>
                <a:spLocks/>
              </p:cNvSpPr>
              <p:nvPr/>
            </p:nvSpPr>
            <p:spPr bwMode="auto">
              <a:xfrm>
                <a:off x="508000" y="1397000"/>
                <a:ext cx="2285999" cy="4491038"/>
              </a:xfrm>
              <a:prstGeom prst="roundRect">
                <a:avLst>
                  <a:gd name="adj" fmla="val 13146"/>
                </a:avLst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1" name="Display"/>
              <p:cNvSpPr>
                <a:spLocks/>
              </p:cNvSpPr>
              <p:nvPr/>
            </p:nvSpPr>
            <p:spPr bwMode="auto">
              <a:xfrm>
                <a:off x="641349" y="2147888"/>
                <a:ext cx="2019300" cy="3024188"/>
              </a:xfrm>
              <a:prstGeom prst="rect">
                <a:avLst/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2" name="Speaker"/>
              <p:cNvSpPr>
                <a:spLocks/>
              </p:cNvSpPr>
              <p:nvPr/>
            </p:nvSpPr>
            <p:spPr bwMode="auto">
              <a:xfrm>
                <a:off x="1433512" y="1738314"/>
                <a:ext cx="434975" cy="84138"/>
              </a:xfrm>
              <a:prstGeom prst="roundRect">
                <a:avLst>
                  <a:gd name="adj" fmla="val 50000"/>
                </a:avLst>
              </a:prstGeom>
              <a:grpFill/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23" name="Camera"/>
              <p:cNvGrpSpPr/>
              <p:nvPr/>
            </p:nvGrpSpPr>
            <p:grpSpPr>
              <a:xfrm>
                <a:off x="1175120" y="1735138"/>
                <a:ext cx="90490" cy="90490"/>
                <a:chOff x="1175120" y="1735138"/>
                <a:chExt cx="90490" cy="90490"/>
              </a:xfrm>
              <a:grpFill/>
            </p:grpSpPr>
            <p:sp>
              <p:nvSpPr>
                <p:cNvPr id="27" name="Camera Outer"/>
                <p:cNvSpPr>
                  <a:spLocks/>
                </p:cNvSpPr>
                <p:nvPr/>
              </p:nvSpPr>
              <p:spPr bwMode="auto">
                <a:xfrm>
                  <a:off x="1175120" y="1735138"/>
                  <a:ext cx="90490" cy="9049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8" name="Camera Inner"/>
                <p:cNvSpPr>
                  <a:spLocks/>
                </p:cNvSpPr>
                <p:nvPr/>
              </p:nvSpPr>
              <p:spPr bwMode="auto">
                <a:xfrm>
                  <a:off x="1205965" y="1765983"/>
                  <a:ext cx="28800" cy="2880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grpSp>
            <p:nvGrpSpPr>
              <p:cNvPr id="24" name="Button"/>
              <p:cNvGrpSpPr/>
              <p:nvPr/>
            </p:nvGrpSpPr>
            <p:grpSpPr>
              <a:xfrm>
                <a:off x="1447799" y="5332413"/>
                <a:ext cx="406400" cy="406400"/>
                <a:chOff x="1447799" y="5332413"/>
                <a:chExt cx="406400" cy="406400"/>
              </a:xfrm>
              <a:grpFill/>
            </p:grpSpPr>
            <p:sp>
              <p:nvSpPr>
                <p:cNvPr id="25" name="Button Outer"/>
                <p:cNvSpPr>
                  <a:spLocks/>
                </p:cNvSpPr>
                <p:nvPr/>
              </p:nvSpPr>
              <p:spPr bwMode="auto">
                <a:xfrm>
                  <a:off x="1447799" y="5332413"/>
                  <a:ext cx="406400" cy="406400"/>
                </a:xfrm>
                <a:prstGeom prst="ellipse">
                  <a:avLst/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333333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26" name="Button Inner"/>
                <p:cNvSpPr>
                  <a:spLocks/>
                </p:cNvSpPr>
                <p:nvPr/>
              </p:nvSpPr>
              <p:spPr bwMode="auto">
                <a:xfrm>
                  <a:off x="1583245" y="5467213"/>
                  <a:ext cx="135508" cy="136800"/>
                </a:xfrm>
                <a:prstGeom prst="roundRect">
                  <a:avLst>
                    <a:gd name="adj" fmla="val 32086"/>
                  </a:avLst>
                </a:prstGeom>
                <a:grpFill/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 dirty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pic>
          <p:nvPicPr>
            <p:cNvPr id="30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019" y="1550560"/>
              <a:ext cx="2029255" cy="3053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위로 구부러진 화살표 30"/>
            <p:cNvSpPr/>
            <p:nvPr/>
          </p:nvSpPr>
          <p:spPr>
            <a:xfrm>
              <a:off x="5820625" y="3039660"/>
              <a:ext cx="504825" cy="215900"/>
            </a:xfrm>
            <a:prstGeom prst="curved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36" name="육각형 35"/>
          <p:cNvSpPr/>
          <p:nvPr/>
        </p:nvSpPr>
        <p:spPr>
          <a:xfrm>
            <a:off x="6084168" y="764704"/>
            <a:ext cx="2448272" cy="1800200"/>
          </a:xfrm>
          <a:prstGeom prst="hexagon">
            <a:avLst/>
          </a:prstGeom>
          <a:solidFill>
            <a:srgbClr val="718B31"/>
          </a:solidFill>
          <a:ln>
            <a:solidFill>
              <a:srgbClr val="718B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단순 반복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흥미 감소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9" name="육각형 38"/>
          <p:cNvSpPr/>
          <p:nvPr/>
        </p:nvSpPr>
        <p:spPr>
          <a:xfrm>
            <a:off x="6012160" y="3429000"/>
            <a:ext cx="2448272" cy="1800200"/>
          </a:xfrm>
          <a:prstGeom prst="hexagon">
            <a:avLst/>
          </a:prstGeom>
          <a:solidFill>
            <a:srgbClr val="AD583D"/>
          </a:solidFill>
          <a:ln>
            <a:solidFill>
              <a:srgbClr val="AD58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단순한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버튼 조작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1" name="육각형 40"/>
          <p:cNvSpPr/>
          <p:nvPr/>
        </p:nvSpPr>
        <p:spPr>
          <a:xfrm>
            <a:off x="6228184" y="2420888"/>
            <a:ext cx="2448272" cy="1800200"/>
          </a:xfrm>
          <a:prstGeom prst="hexagon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다양한 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패</a:t>
            </a:r>
            <a:r>
              <a:rPr lang="ko-KR" altLang="en-US" sz="2800" dirty="0">
                <a:latin typeface="HY헤드라인M" pitchFamily="18" charset="-127"/>
                <a:ea typeface="HY헤드라인M" pitchFamily="18" charset="-127"/>
              </a:rPr>
              <a:t>턴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2" name="육각형 41"/>
          <p:cNvSpPr/>
          <p:nvPr/>
        </p:nvSpPr>
        <p:spPr>
          <a:xfrm>
            <a:off x="5796136" y="4581128"/>
            <a:ext cx="2448272" cy="1800200"/>
          </a:xfrm>
          <a:prstGeom prst="hexagon">
            <a:avLst/>
          </a:prstGeom>
          <a:solidFill>
            <a:srgbClr val="717FE9"/>
          </a:solidFill>
          <a:ln>
            <a:solidFill>
              <a:srgbClr val="717F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다양한 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스테이지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육각형 42"/>
          <p:cNvSpPr/>
          <p:nvPr/>
        </p:nvSpPr>
        <p:spPr>
          <a:xfrm>
            <a:off x="5796136" y="260648"/>
            <a:ext cx="2448272" cy="1800200"/>
          </a:xfrm>
          <a:prstGeom prst="hexagon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그리는 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2800" dirty="0" smtClean="0">
                <a:latin typeface="HY헤드라인M" pitchFamily="18" charset="-127"/>
                <a:ea typeface="HY헤드라인M" pitchFamily="18" charset="-127"/>
              </a:rPr>
              <a:t>재미</a:t>
            </a:r>
            <a:endParaRPr lang="en-US" altLang="ko-KR" sz="28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5" name="왼쪽 화살표 44"/>
          <p:cNvSpPr/>
          <p:nvPr/>
        </p:nvSpPr>
        <p:spPr>
          <a:xfrm rot="20078824">
            <a:off x="4944517" y="2205826"/>
            <a:ext cx="806737" cy="5760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화살표 48"/>
          <p:cNvSpPr/>
          <p:nvPr/>
        </p:nvSpPr>
        <p:spPr>
          <a:xfrm rot="561279">
            <a:off x="4901485" y="3490735"/>
            <a:ext cx="806737" cy="5760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왼쪽 화살표 49"/>
          <p:cNvSpPr/>
          <p:nvPr/>
        </p:nvSpPr>
        <p:spPr>
          <a:xfrm rot="20078824">
            <a:off x="4800501" y="1485746"/>
            <a:ext cx="806737" cy="5760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왼쪽 화살표 50"/>
          <p:cNvSpPr/>
          <p:nvPr/>
        </p:nvSpPr>
        <p:spPr>
          <a:xfrm>
            <a:off x="4944516" y="2997915"/>
            <a:ext cx="806737" cy="5760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왼쪽 화살표 51"/>
          <p:cNvSpPr/>
          <p:nvPr/>
        </p:nvSpPr>
        <p:spPr>
          <a:xfrm rot="1969749">
            <a:off x="4584476" y="4438074"/>
            <a:ext cx="806737" cy="576064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94633E-6 L -0.18107 -3.946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146 -0.02823 L -0.84358 -0.028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 animBg="1"/>
      <p:bldP spid="36" grpId="3" animBg="1"/>
      <p:bldP spid="39" grpId="0" animBg="1"/>
      <p:bldP spid="39" grpId="2" animBg="1"/>
      <p:bldP spid="41" grpId="0" animBg="1"/>
      <p:bldP spid="42" grpId="0" animBg="1"/>
      <p:bldP spid="43" grpId="0" animBg="1"/>
      <p:bldP spid="45" grpId="0" animBg="1"/>
      <p:bldP spid="45" grpId="2" animBg="1"/>
      <p:bldP spid="49" grpId="0" animBg="1"/>
      <p:bldP spid="49" grpId="2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 rot="10800000">
            <a:off x="0" y="2420888"/>
            <a:ext cx="9144000" cy="2088232"/>
          </a:xfrm>
          <a:prstGeom prst="rect">
            <a:avLst/>
          </a:prstGeom>
          <a:solidFill>
            <a:srgbClr val="FFCC99"/>
          </a:solidFill>
          <a:ln>
            <a:solidFill>
              <a:srgbClr val="FFCC99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직사각형 6"/>
          <p:cNvSpPr/>
          <p:nvPr/>
        </p:nvSpPr>
        <p:spPr>
          <a:xfrm>
            <a:off x="2627784" y="2924944"/>
            <a:ext cx="6516216" cy="923330"/>
          </a:xfrm>
          <a:prstGeom prst="rect">
            <a:avLst/>
          </a:prstGeom>
          <a:solidFill>
            <a:srgbClr val="FFCC99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무엇을 했나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96" y="2996952"/>
            <a:ext cx="3096344" cy="707886"/>
          </a:xfrm>
          <a:prstGeom prst="rect">
            <a:avLst/>
          </a:prstGeom>
          <a:solidFill>
            <a:srgbClr val="FFCC99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Chapter2</a:t>
            </a:r>
            <a:endParaRPr lang="ko-KR" altLang="en-US" sz="54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043608" cy="6858004"/>
            <a:chOff x="0" y="0"/>
            <a:chExt cx="1043608" cy="6858004"/>
          </a:xfrm>
          <a:solidFill>
            <a:srgbClr val="FFCC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그룹 3"/>
            <p:cNvGrpSpPr/>
            <p:nvPr/>
          </p:nvGrpSpPr>
          <p:grpSpPr>
            <a:xfrm>
              <a:off x="0" y="0"/>
              <a:ext cx="1043608" cy="6858004"/>
              <a:chOff x="825560" y="980727"/>
              <a:chExt cx="1674490" cy="4248472"/>
            </a:xfrm>
            <a:grpFill/>
          </p:grpSpPr>
          <p:sp>
            <p:nvSpPr>
              <p:cNvPr id="7" name="Rectangle 9"/>
              <p:cNvSpPr/>
              <p:nvPr/>
            </p:nvSpPr>
            <p:spPr>
              <a:xfrm rot="5400000">
                <a:off x="-461431" y="2267718"/>
                <a:ext cx="4248472" cy="1674490"/>
              </a:xfrm>
              <a:prstGeom prst="rect">
                <a:avLst/>
              </a:prstGeom>
              <a:grpFill/>
              <a:ln>
                <a:solidFill>
                  <a:srgbClr val="FF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825560" y="3551045"/>
                <a:ext cx="1638717" cy="1658784"/>
              </a:xfrm>
              <a:prstGeom prst="rect">
                <a:avLst/>
              </a:prstGeom>
              <a:grpFill/>
              <a:ln>
                <a:solidFill>
                  <a:srgbClr val="FFCC99"/>
                </a:solidFill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무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엇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을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했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나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en-US" altLang="ko-KR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?</a:t>
                </a:r>
              </a:p>
            </p:txBody>
          </p:sp>
        </p:grpSp>
        <p:sp>
          <p:nvSpPr>
            <p:cNvPr id="6" name="타원 5"/>
            <p:cNvSpPr/>
            <p:nvPr/>
          </p:nvSpPr>
          <p:spPr>
            <a:xfrm>
              <a:off x="107504" y="188640"/>
              <a:ext cx="792088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P02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</p:grpSp>
      <p:pic>
        <p:nvPicPr>
          <p:cNvPr id="1026" name="Picture 2" descr="C:\Users\user\Desktop\캡처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764704"/>
            <a:ext cx="3119617" cy="446177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619672" y="242088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캐릭터 점프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03648" y="476672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cmpd="sng">
                  <a:solidFill>
                    <a:schemeClr val="tx1"/>
                  </a:solidFill>
                  <a:prstDash val="solid"/>
                </a:ln>
                <a:latin typeface="HY헤드라인M" pitchFamily="18" charset="-127"/>
                <a:ea typeface="HY헤드라인M" pitchFamily="18" charset="-127"/>
              </a:rPr>
              <a:t>list</a:t>
            </a:r>
            <a:endParaRPr lang="ko-KR" altLang="en-US" dirty="0">
              <a:ln cmpd="sng">
                <a:solidFill>
                  <a:schemeClr val="tx1"/>
                </a:solidFill>
                <a:prstDash val="solid"/>
              </a:ln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672" y="119675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게임 이름 확정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19672" y="18448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게임 디자인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19672" y="29249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발판 인식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19672" y="34290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-Prototype 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제작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211960" y="3356992"/>
            <a:ext cx="4176464" cy="1734582"/>
            <a:chOff x="3275856" y="2996952"/>
            <a:chExt cx="4176464" cy="1734582"/>
          </a:xfrm>
        </p:grpSpPr>
        <p:sp>
          <p:nvSpPr>
            <p:cNvPr id="21" name="직사각형 20"/>
            <p:cNvSpPr/>
            <p:nvPr/>
          </p:nvSpPr>
          <p:spPr>
            <a:xfrm>
              <a:off x="3851920" y="3356992"/>
              <a:ext cx="2736304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ko-KR" altLang="en-US" sz="4800" b="1" dirty="0" smtClean="0">
                  <a:ln w="11430">
                    <a:solidFill>
                      <a:schemeClr val="tx1"/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엽서L" pitchFamily="18" charset="-127"/>
                  <a:ea typeface="HY엽서L" pitchFamily="18" charset="-127"/>
                </a:rPr>
                <a:t>그려서 </a:t>
              </a:r>
              <a:endParaRPr lang="en-US" altLang="ko-KR" sz="4800" b="1" dirty="0" smtClean="0">
                <a:ln w="11430"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엽서L" pitchFamily="18" charset="-127"/>
                <a:ea typeface="HY엽서L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75856" y="3284984"/>
              <a:ext cx="3672408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ko-KR" altLang="en-US" sz="8800" b="1" dirty="0" smtClean="0">
                  <a:ln w="11430"/>
                  <a:gradFill flip="none" rotWithShape="1">
                    <a:gsLst>
                      <a:gs pos="0">
                        <a:srgbClr val="92D050">
                          <a:shade val="30000"/>
                          <a:satMod val="115000"/>
                        </a:srgbClr>
                      </a:gs>
                      <a:gs pos="50000">
                        <a:srgbClr val="92D050">
                          <a:shade val="67500"/>
                          <a:satMod val="115000"/>
                        </a:srgbClr>
                      </a:gs>
                      <a:gs pos="100000">
                        <a:srgbClr val="92D050">
                          <a:shade val="100000"/>
                          <a:satMod val="115000"/>
                        </a:srgbClr>
                      </a:gs>
                    </a:gsLst>
                    <a:lin ang="10800000" scaled="1"/>
                    <a:tileRect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엽서M" pitchFamily="18" charset="-127"/>
                  <a:ea typeface="HY엽서M" pitchFamily="18" charset="-127"/>
                </a:rPr>
                <a:t>구해줘</a:t>
              </a:r>
              <a:endParaRPr lang="en-US" altLang="ko-KR" sz="8800" b="1" dirty="0">
                <a:ln w="11430"/>
                <a:gradFill flip="none" rotWithShape="1">
                  <a:gsLst>
                    <a:gs pos="0">
                      <a:srgbClr val="92D050">
                        <a:shade val="30000"/>
                        <a:satMod val="115000"/>
                      </a:srgbClr>
                    </a:gs>
                    <a:gs pos="50000">
                      <a:srgbClr val="92D050">
                        <a:shade val="67500"/>
                        <a:satMod val="115000"/>
                      </a:srgbClr>
                    </a:gs>
                    <a:gs pos="100000">
                      <a:srgbClr val="92D050">
                        <a:shade val="100000"/>
                        <a:satMod val="115000"/>
                      </a:srgbClr>
                    </a:gs>
                  </a:gsLst>
                  <a:lin ang="10800000" scaled="1"/>
                  <a:tileRect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엽서M" pitchFamily="18" charset="-127"/>
                <a:ea typeface="HY엽서M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660232" y="2996952"/>
              <a:ext cx="792088" cy="15696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altLang="ko-KR" sz="9600" b="1" dirty="0" smtClean="0">
                  <a:ln w="11430"/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HY궁서B" pitchFamily="18" charset="-127"/>
                  <a:ea typeface="HY궁서B" pitchFamily="18" charset="-127"/>
                </a:rPr>
                <a:t>!</a:t>
              </a:r>
              <a:endParaRPr lang="en-US" altLang="ko-KR" sz="96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HY궁서B" pitchFamily="18" charset="-127"/>
                <a:ea typeface="HY궁서B" pitchFamily="18" charset="-127"/>
              </a:endParaRPr>
            </a:p>
          </p:txBody>
        </p:sp>
      </p:grpSp>
      <p:pic>
        <p:nvPicPr>
          <p:cNvPr id="1027" name="Picture 3" descr="C:\Users\user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636912"/>
            <a:ext cx="5568665" cy="3717032"/>
          </a:xfrm>
          <a:prstGeom prst="rect">
            <a:avLst/>
          </a:prstGeom>
          <a:noFill/>
        </p:spPr>
      </p:pic>
      <p:pic>
        <p:nvPicPr>
          <p:cNvPr id="1030" name="Picture 6" descr="C:\Users\user\Desktop\캡처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32040" y="404664"/>
            <a:ext cx="2867025" cy="3009900"/>
          </a:xfrm>
          <a:prstGeom prst="rect">
            <a:avLst/>
          </a:prstGeom>
          <a:noFill/>
        </p:spPr>
      </p:pic>
      <p:pic>
        <p:nvPicPr>
          <p:cNvPr id="1031" name="Picture 7" descr="C:\Users\user\Desktop\캡처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6096" y="980728"/>
            <a:ext cx="666750" cy="600075"/>
          </a:xfrm>
          <a:prstGeom prst="rect">
            <a:avLst/>
          </a:prstGeom>
          <a:noFill/>
        </p:spPr>
      </p:pic>
      <p:pic>
        <p:nvPicPr>
          <p:cNvPr id="1032" name="Picture 8" descr="C:\Users\user\Downloads\Screenshot_2015-04-01-16-12-5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260041"/>
            <a:ext cx="3711352" cy="6597959"/>
          </a:xfrm>
          <a:prstGeom prst="rect">
            <a:avLst/>
          </a:prstGeom>
          <a:noFill/>
        </p:spPr>
      </p:pic>
      <p:pic>
        <p:nvPicPr>
          <p:cNvPr id="30" name="Picture 2" descr="C:\Users\Administrator\Desktop\finger-point-2525918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348880"/>
            <a:ext cx="1047388" cy="124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위로 구부러진 화살표 30"/>
          <p:cNvSpPr/>
          <p:nvPr/>
        </p:nvSpPr>
        <p:spPr>
          <a:xfrm>
            <a:off x="5580112" y="2132856"/>
            <a:ext cx="576833" cy="216024"/>
          </a:xfrm>
          <a:prstGeom prst="curved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00295 0.1136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5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93 -0.02731 L -0.01789 0.0041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19" grpId="0"/>
      <p:bldP spid="20" grpId="0"/>
      <p:bldP spid="31" grpId="0" animBg="1"/>
      <p:bldP spid="3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 rot="10800000">
            <a:off x="0" y="2420888"/>
            <a:ext cx="9144000" cy="2088232"/>
          </a:xfrm>
          <a:prstGeom prst="rect">
            <a:avLst/>
          </a:prstGeom>
          <a:solidFill>
            <a:srgbClr val="00CC99"/>
          </a:solidFill>
          <a:ln>
            <a:solidFill>
              <a:srgbClr val="00CC99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직사각형 6"/>
          <p:cNvSpPr/>
          <p:nvPr/>
        </p:nvSpPr>
        <p:spPr>
          <a:xfrm>
            <a:off x="2627784" y="2924944"/>
            <a:ext cx="6516216" cy="923330"/>
          </a:xfrm>
          <a:prstGeom prst="rect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무엇을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ko-KR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할 것인가</a:t>
            </a:r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96" y="2996952"/>
            <a:ext cx="3096344" cy="707886"/>
          </a:xfrm>
          <a:prstGeom prst="rect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Chapter3</a:t>
            </a:r>
            <a:endParaRPr lang="ko-KR" altLang="en-US" sz="54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043608" cy="6885383"/>
            <a:chOff x="0" y="0"/>
            <a:chExt cx="1043608" cy="6885383"/>
          </a:xfrm>
          <a:solidFill>
            <a:srgbClr val="00CC99"/>
          </a:solidFill>
        </p:grpSpPr>
        <p:grpSp>
          <p:nvGrpSpPr>
            <p:cNvPr id="5" name="그룹 3"/>
            <p:cNvGrpSpPr/>
            <p:nvPr/>
          </p:nvGrpSpPr>
          <p:grpSpPr>
            <a:xfrm>
              <a:off x="0" y="0"/>
              <a:ext cx="1043608" cy="6885383"/>
              <a:chOff x="825560" y="980727"/>
              <a:chExt cx="1674490" cy="4265433"/>
            </a:xfrm>
            <a:grpFill/>
          </p:grpSpPr>
          <p:sp>
            <p:nvSpPr>
              <p:cNvPr id="7" name="Rectangle 9"/>
              <p:cNvSpPr/>
              <p:nvPr/>
            </p:nvSpPr>
            <p:spPr>
              <a:xfrm rot="5400000">
                <a:off x="-461431" y="2267718"/>
                <a:ext cx="4248472" cy="1674490"/>
              </a:xfrm>
              <a:prstGeom prst="rect">
                <a:avLst/>
              </a:prstGeom>
              <a:grpFill/>
              <a:ln>
                <a:solidFill>
                  <a:srgbClr val="00CC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861333" y="3053515"/>
                <a:ext cx="1638717" cy="2192645"/>
              </a:xfrm>
              <a:prstGeom prst="rect">
                <a:avLst/>
              </a:prstGeom>
              <a:grpFill/>
              <a:ln>
                <a:solidFill>
                  <a:srgbClr val="00CC99"/>
                </a:solidFill>
              </a:ln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무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dirty="0" err="1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엇</a:t>
                </a:r>
                <a:endPara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을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할</a:t>
                </a:r>
                <a:endPara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것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인</a:t>
                </a:r>
                <a:endParaRPr lang="en-US" altLang="ko-KR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ko-KR" altLang="en-US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가</a:t>
                </a:r>
                <a:endParaRPr lang="en-US" altLang="ko-KR" sz="28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endParaRPr>
              </a:p>
              <a:p>
                <a:pPr algn="ctr"/>
                <a:r>
                  <a:rPr lang="en-US" altLang="ko-KR" sz="2800" b="0" cap="none" spc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+mj-lt"/>
                  </a:rPr>
                  <a:t>?</a:t>
                </a:r>
              </a:p>
            </p:txBody>
          </p:sp>
        </p:grpSp>
        <p:sp>
          <p:nvSpPr>
            <p:cNvPr id="6" name="타원 5"/>
            <p:cNvSpPr/>
            <p:nvPr/>
          </p:nvSpPr>
          <p:spPr>
            <a:xfrm>
              <a:off x="107504" y="188640"/>
              <a:ext cx="792088" cy="7200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  <a:latin typeface="HY나무B" pitchFamily="18" charset="-127"/>
                  <a:ea typeface="HY나무B" pitchFamily="18" charset="-127"/>
                </a:rPr>
                <a:t>P02</a:t>
              </a:r>
              <a:endParaRPr lang="ko-KR" altLang="en-US" dirty="0">
                <a:solidFill>
                  <a:schemeClr val="tx1"/>
                </a:solidFill>
                <a:latin typeface="HY나무B" pitchFamily="18" charset="-127"/>
                <a:ea typeface="HY나무B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03648" y="476672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 cmpd="sng">
                  <a:solidFill>
                    <a:schemeClr val="tx1"/>
                  </a:solidFill>
                  <a:prstDash val="solid"/>
                </a:ln>
                <a:latin typeface="HY헤드라인M" pitchFamily="18" charset="-127"/>
                <a:ea typeface="HY헤드라인M" pitchFamily="18" charset="-127"/>
              </a:rPr>
              <a:t>list</a:t>
            </a:r>
            <a:endParaRPr lang="ko-KR" altLang="en-US" dirty="0">
              <a:ln cmpd="sng">
                <a:solidFill>
                  <a:schemeClr val="tx1"/>
                </a:solidFill>
                <a:prstDash val="solid"/>
              </a:ln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328498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버그 수정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19672" y="1844824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-DB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연동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9672" y="23488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-UI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제작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19672" y="285293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곡선 패턴 기능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19672" y="134076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-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배경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&amp;</a:t>
            </a:r>
            <a:r>
              <a:rPr lang="ko-KR" altLang="en-US" dirty="0" smtClean="0">
                <a:latin typeface="HY헤드라인M" pitchFamily="18" charset="-127"/>
                <a:ea typeface="HY헤드라인M" pitchFamily="18" charset="-127"/>
              </a:rPr>
              <a:t>효과음 제작</a:t>
            </a:r>
            <a:endParaRPr lang="ko-KR" altLang="en-US" dirty="0"/>
          </a:p>
        </p:txBody>
      </p:sp>
      <p:pic>
        <p:nvPicPr>
          <p:cNvPr id="23" name="Picture 4" descr="C:\Users\USER\Desktop\aefse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77072"/>
            <a:ext cx="6764808" cy="255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12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60648"/>
            <a:ext cx="4218880" cy="3384376"/>
          </a:xfrm>
          <a:prstGeom prst="rect">
            <a:avLst/>
          </a:prstGeom>
          <a:noFill/>
        </p:spPr>
      </p:pic>
      <p:pic>
        <p:nvPicPr>
          <p:cNvPr id="2051" name="Picture 3" descr="C:\Users\user\Desktop\sdfa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2132856"/>
            <a:ext cx="4637111" cy="2880320"/>
          </a:xfrm>
          <a:prstGeom prst="rect">
            <a:avLst/>
          </a:prstGeom>
          <a:noFill/>
        </p:spPr>
      </p:pic>
      <p:pic>
        <p:nvPicPr>
          <p:cNvPr id="2052" name="Picture 4" descr="C:\Users\user\Desktop\srgdrgdf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2996952"/>
            <a:ext cx="3514725" cy="3524250"/>
          </a:xfrm>
          <a:prstGeom prst="rect">
            <a:avLst/>
          </a:prstGeom>
          <a:noFill/>
        </p:spPr>
      </p:pic>
      <p:pic>
        <p:nvPicPr>
          <p:cNvPr id="2053" name="Picture 5" descr="C:\Users\user\Desktop\grgdf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3212976"/>
            <a:ext cx="2475739" cy="2088232"/>
          </a:xfrm>
          <a:prstGeom prst="rect">
            <a:avLst/>
          </a:prstGeom>
          <a:noFill/>
        </p:spPr>
      </p:pic>
      <p:pic>
        <p:nvPicPr>
          <p:cNvPr id="2054" name="Picture 6" descr="C:\Users\user\Desktop\sdf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260648"/>
            <a:ext cx="2341374" cy="2736304"/>
          </a:xfrm>
          <a:prstGeom prst="rect">
            <a:avLst/>
          </a:prstGeom>
          <a:noFill/>
        </p:spPr>
      </p:pic>
      <p:pic>
        <p:nvPicPr>
          <p:cNvPr id="2055" name="Picture 7" descr="C:\Users\user\Desktop\sdrgdgdr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3968" y="692696"/>
            <a:ext cx="2698962" cy="2670993"/>
          </a:xfrm>
          <a:prstGeom prst="rect">
            <a:avLst/>
          </a:prstGeom>
          <a:noFill/>
        </p:spPr>
      </p:pic>
      <p:pic>
        <p:nvPicPr>
          <p:cNvPr id="2056" name="Picture 8" descr="C:\Users\user\Desktop\sdrgd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0192" y="3429000"/>
            <a:ext cx="2585418" cy="2611402"/>
          </a:xfrm>
          <a:prstGeom prst="rect">
            <a:avLst/>
          </a:prstGeom>
          <a:noFill/>
        </p:spPr>
      </p:pic>
      <p:pic>
        <p:nvPicPr>
          <p:cNvPr id="2057" name="Picture 9" descr="C:\Users\user\Desktop\cghjgjfgyj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16424" y="661988"/>
            <a:ext cx="4580005" cy="456721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/>
          <p:nvPr/>
        </p:nvSpPr>
        <p:spPr>
          <a:xfrm rot="10800000">
            <a:off x="0" y="2492896"/>
            <a:ext cx="9144000" cy="2088232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직사각형 6"/>
          <p:cNvSpPr/>
          <p:nvPr/>
        </p:nvSpPr>
        <p:spPr>
          <a:xfrm>
            <a:off x="2627784" y="2924944"/>
            <a:ext cx="6516216" cy="923330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 &amp; A</a:t>
            </a:r>
            <a:endParaRPr lang="ko-KR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496" y="2996952"/>
            <a:ext cx="3096344" cy="707886"/>
          </a:xfrm>
          <a:prstGeom prst="rect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Chapter4</a:t>
            </a:r>
            <a:endParaRPr lang="ko-KR" altLang="en-US" sz="54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테마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테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_2">
  <a:themeElements>
    <a:clrScheme name="Office Theme_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_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_3">
  <a:themeElements>
    <a:clrScheme name="Office Theme_3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_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_3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테마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테마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Office Theme_2">
  <a:themeElements>
    <a:clrScheme name="Office Theme_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_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Theme_3">
  <a:themeElements>
    <a:clrScheme name="Office Theme_3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_3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_3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트렉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트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트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Powerpoint-Template-Ver1-GoAnimate</Template>
  <TotalTime>271</TotalTime>
  <Words>125</Words>
  <Application>Microsoft Office PowerPoint</Application>
  <PresentationFormat>화면 슬라이드 쇼(4:3)</PresentationFormat>
  <Paragraphs>80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7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Office 테마</vt:lpstr>
      <vt:lpstr>Office Theme_2</vt:lpstr>
      <vt:lpstr>Office Theme_3</vt:lpstr>
      <vt:lpstr>1_Office 테마</vt:lpstr>
      <vt:lpstr>1_Office Theme_2</vt:lpstr>
      <vt:lpstr>1_Office Theme_3</vt:lpstr>
      <vt:lpstr>트렉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25</cp:revision>
  <dcterms:created xsi:type="dcterms:W3CDTF">2015-04-01T02:49:16Z</dcterms:created>
  <dcterms:modified xsi:type="dcterms:W3CDTF">2015-04-01T07:38:53Z</dcterms:modified>
</cp:coreProperties>
</file>